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456" r:id="rId3"/>
    <p:sldId id="259" r:id="rId4"/>
    <p:sldId id="458" r:id="rId5"/>
    <p:sldId id="460" r:id="rId6"/>
    <p:sldId id="463" r:id="rId7"/>
    <p:sldId id="465" r:id="rId8"/>
    <p:sldId id="467" r:id="rId9"/>
    <p:sldId id="462" r:id="rId1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2"/>
  </p:normalViewPr>
  <p:slideViewPr>
    <p:cSldViewPr snapToGrid="0" snapToObjects="1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210AB99-429B-4089-9782-44C746712AAA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A918750-FEE9-4D55-BD36-C741B7485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92C629-5926-471F-B346-5EB4CDA33E3F}" type="slidenum">
              <a:rPr lang="ru-RU" sz="1200">
                <a:latin typeface="Calibri" pitchFamily="34" charset="0"/>
              </a:rPr>
              <a:pPr algn="r"/>
              <a:t>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27DD-6ED5-4688-BC72-5E71517CF7B9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BF8D6-6C4B-4505-8C1F-A02B8DD09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7038-5E94-4EED-8AA6-D315A0F5D23C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C0FBB-B674-4FFA-B349-6F93C91F9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FB3E-D7A9-405E-9CBA-EC30620512CC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5E8E9-2B5C-4093-B1D5-06E72512E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2B15E-B2A5-4730-B641-1D05C101B577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4446B-A161-454B-A8C9-04A11D863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71107-5D27-491B-A093-C9C953D38165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A8E4C-03E1-4046-A7DD-4398681C4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05420-38A7-4FA0-8D09-315ADE6E5E02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E5159-6F90-4E09-8093-F3B0F9A2F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4DBD6-4ACA-46DD-9E06-54A041C6F11E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A8E2A-5890-48F3-93DF-F3DF991F6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3CC3-E02F-4638-B203-B03FAC2C0A97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4BEFC-2F1D-474C-B8B1-35D1FCD9A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D479-1F6D-42C5-A036-9A42CBF705C7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51A0F-387F-402E-822E-15A6478AB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544A4-6C5C-429D-A1F0-FD8CED6619B7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A2719-03F6-49E9-87BF-C9E64F271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CCFDF-C9AD-4DCA-9D3C-5E3D217BBDE7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63AF9-4EB8-488C-BF8D-F444BFD85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5C5BBB-F4EB-41F8-AD2A-2D2C737436F8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C846F7-F89A-472C-B663-3C3ACB110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188913"/>
            <a:ext cx="7848600" cy="836612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</a:t>
            </a:r>
            <a:br>
              <a:rPr lang="ru-RU" altLang="ru-RU" sz="180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лицей № 572 Невского района  Санкт-Петербурга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9625" y="1619250"/>
            <a:ext cx="10950575" cy="46307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36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3600" b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3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«Дорогою добра 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(социальная ответственность и </a:t>
            </a:r>
            <a:r>
              <a:rPr lang="ru-RU" sz="36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3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)»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Срок реализации проекта: 01.01. 2020 – 31.12.2023</a:t>
            </a:r>
            <a:endParaRPr lang="en-US" altLang="ru-RU" sz="3000" b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ru-RU" sz="3600" b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altLang="ru-RU" sz="3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altLang="ru-RU" sz="3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en-US" altLang="ru-RU" sz="3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0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развитие и социальная самореализации обучающихся через участие в добровольческом (волонтерском) движении</a:t>
            </a:r>
          </a:p>
          <a:p>
            <a:pPr algn="l" eaLnBrk="1" hangingPunct="1">
              <a:lnSpc>
                <a:spcPct val="80000"/>
              </a:lnSpc>
            </a:pPr>
            <a:endParaRPr lang="en-US" altLang="ru-RU" sz="3600" b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ru-RU" altLang="ru-RU" sz="3600" b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4" descr="Рисунок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4825" y="333375"/>
            <a:ext cx="15224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3132" y="166255"/>
            <a:ext cx="11637819" cy="10652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проекта </a:t>
            </a:r>
            <a:b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«Дорогою добра (социальная ответственность и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)»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231468"/>
            <a:ext cx="11064875" cy="535940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популяризация идей добровольчества;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создание оптимальных условий для распространения волонтерского движения и активизации участия в социально-значимых акциях и проектах;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вовлечение обучающихся в проекты, связанные с оказанием социально-психологической и социально-педагогической поддержки различным группам населения;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участие в подготовке и проведении массовых социально-культурных, информационно-просветительских и спортивных мероприятий;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реализация программ информационно-пропагандистской направленности;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создание и использование связей с другими организациями для совместной социально-значимой деятельности;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воспитание у обучающихся базовых национальных ценностей российского общества, формирование активной гражданской позиции, лидерских и нравственно-этических качеств;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поддержка и реализация социальных инициатив обучающихся;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создание условий для развития наставничества, поддержки общественных инициатив и проектов, в том числе в сфере добровольчества (</a:t>
            </a:r>
            <a:r>
              <a:rPr lang="ru-RU" sz="2400" dirty="0" err="1"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волонтерства</a:t>
            </a:r>
            <a:r>
              <a:rPr lang="ru-RU" sz="2400" dirty="0"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263" y="140493"/>
            <a:ext cx="9207294" cy="10334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33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Проектная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33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линия 1  </a:t>
            </a:r>
            <a:r>
              <a:rPr lang="ru-RU" sz="3600" b="1" dirty="0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«От сердца к сердцу»</a:t>
            </a:r>
            <a:br>
              <a:rPr lang="ru-RU" sz="3600" b="1" dirty="0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99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49263" y="914400"/>
            <a:ext cx="7683500" cy="54229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Оказание поддержки  и прямой практической помощи социально незащищенным слоям населения, больным людям, инвалидам, людям с ограниченными возможностями здоровья, ветеранам.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16387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74150" y="657225"/>
            <a:ext cx="27813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6"/>
          <p:cNvSpPr txBox="1">
            <a:spLocks/>
          </p:cNvSpPr>
          <p:nvPr/>
        </p:nvSpPr>
        <p:spPr>
          <a:xfrm>
            <a:off x="2963863" y="2928938"/>
            <a:ext cx="8297862" cy="37734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«Дом без   одиночества»;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акция «Белый цветок»;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«Свеча памяти»;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в  движении «Волонтёры Победы»;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общественном движении «Волонтёры медики»;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в мероприятиях Российского движения школьников. 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0190" y="123825"/>
            <a:ext cx="8612558" cy="582613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линия 2  </a:t>
            </a:r>
            <a:r>
              <a:rPr lang="ru-RU" sz="32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«Экологический след»</a:t>
            </a:r>
            <a:br>
              <a:rPr lang="ru-RU" sz="32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Объект 2"/>
          <p:cNvSpPr>
            <a:spLocks noGrp="1"/>
          </p:cNvSpPr>
          <p:nvPr>
            <p:ph idx="4294967295"/>
          </p:nvPr>
        </p:nvSpPr>
        <p:spPr>
          <a:xfrm>
            <a:off x="306388" y="727075"/>
            <a:ext cx="9191625" cy="22161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Деятельность в области защиты окружающей среды, направленная на формирование экологической культуры в обществе (помощь заповедным территориям, животным, озеленение, раздельный сбор отходов, экологическое просвещение и т.д.).</a:t>
            </a:r>
          </a:p>
        </p:txBody>
      </p:sp>
      <p:sp>
        <p:nvSpPr>
          <p:cNvPr id="17411" name="Объект 2"/>
          <p:cNvSpPr txBox="1">
            <a:spLocks/>
          </p:cNvSpPr>
          <p:nvPr/>
        </p:nvSpPr>
        <p:spPr bwMode="auto">
          <a:xfrm>
            <a:off x="1587500" y="4010025"/>
            <a:ext cx="601662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ru-RU" sz="2800">
              <a:latin typeface="Calibri" pitchFamily="34" charset="0"/>
            </a:endParaRPr>
          </a:p>
        </p:txBody>
      </p:sp>
      <p:pic>
        <p:nvPicPr>
          <p:cNvPr id="1741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8688" y="123825"/>
            <a:ext cx="2316162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7"/>
          <p:cNvSpPr>
            <a:spLocks noChangeArrowheads="1"/>
          </p:cNvSpPr>
          <p:nvPr/>
        </p:nvSpPr>
        <p:spPr bwMode="auto">
          <a:xfrm>
            <a:off x="306388" y="2943225"/>
            <a:ext cx="11564937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участие в проекте  «На старт,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эко-отряд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!»;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участие в мероприятиях, организованных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«Дирекцией  ООПТ Санкт-Петербурга»;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конкурс детского художественного творчества «Страницы Красной книги»;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соревнования «Кубок Санкт-Петербурга по спортивной орнитологии»;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акция «Помоги птицам» (изготовление кормушек и кормление птиц)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акция «Посади дерево»;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экологическая акция «Бумажный бум»;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акция «Лес победы».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-112713"/>
            <a:ext cx="10515600" cy="995363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линия 3  </a:t>
            </a:r>
            <a:r>
              <a:rPr lang="ru-RU" sz="32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старт!»</a:t>
            </a:r>
            <a:br>
              <a:rPr lang="ru-RU" sz="32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6513" y="882650"/>
            <a:ext cx="11593512" cy="23236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Физическое воспитание, пропаганда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здорового образа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жизни, профилактика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зависимого поведения,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употребления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наркотических средств и психотропных веществ, алкоголя и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табакокурения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профилактика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ДДТТ.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1945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79038" y="323850"/>
            <a:ext cx="1550987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Объект 2"/>
          <p:cNvSpPr txBox="1">
            <a:spLocks/>
          </p:cNvSpPr>
          <p:nvPr/>
        </p:nvSpPr>
        <p:spPr bwMode="auto">
          <a:xfrm>
            <a:off x="1338263" y="3846513"/>
            <a:ext cx="9515475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ru-RU" sz="2800">
              <a:latin typeface="Calibri" pitchFamily="34" charset="0"/>
            </a:endParaRPr>
          </a:p>
        </p:txBody>
      </p:sp>
      <p:sp>
        <p:nvSpPr>
          <p:cNvPr id="19461" name="Прямоугольник 6"/>
          <p:cNvSpPr>
            <a:spLocks noChangeArrowheads="1"/>
          </p:cNvSpPr>
          <p:nvPr/>
        </p:nvSpPr>
        <p:spPr bwMode="auto">
          <a:xfrm>
            <a:off x="220106" y="3206338"/>
            <a:ext cx="1177397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бегуна;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проведение спортивных мероприятий; 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разработка и проведение мероприятий по формированию ЗОЖ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и проведение мероприятий по профилактике вредных привычек, употребления наркотических средств и психотропных веществ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деятельность отряда ЮИД.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/>
          <a:srcRect l="2437" t="6407" r="6283" b="12559"/>
          <a:stretch>
            <a:fillRect/>
          </a:stretch>
        </p:blipFill>
        <p:spPr bwMode="auto">
          <a:xfrm>
            <a:off x="0" y="225631"/>
            <a:ext cx="8894619" cy="631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532625" y="2654734"/>
            <a:ext cx="1965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</a:rPr>
              <a:t>pet-school.ru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90121" y="486888"/>
            <a:ext cx="22840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Школьная программа</a:t>
            </a:r>
            <a:endParaRPr lang="ru-RU" sz="2800" b="1" cap="all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all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МЫ-ТВОИ ДРУЗЬЯ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/>
          <a:srcRect l="6327" t="7575" r="9061" b="5736"/>
          <a:stretch>
            <a:fillRect/>
          </a:stretch>
        </p:blipFill>
        <p:spPr bwMode="auto">
          <a:xfrm>
            <a:off x="249383" y="0"/>
            <a:ext cx="8098971" cy="663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003848" y="3382833"/>
            <a:ext cx="2343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</a:rPr>
              <a:t>ogonekdobra.ru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68763" y="688769"/>
            <a:ext cx="338650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 содействия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социальным и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благотворительным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проектам</a:t>
            </a:r>
          </a:p>
          <a:p>
            <a:pPr algn="ctr"/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«Огонёк добра»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2"/>
          <a:srcRect t="12475" r="2881" b="3356"/>
          <a:stretch>
            <a:fillRect/>
          </a:stretch>
        </p:blipFill>
        <p:spPr bwMode="auto">
          <a:xfrm>
            <a:off x="0" y="1"/>
            <a:ext cx="9556617" cy="662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835242" y="760021"/>
            <a:ext cx="31192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Дирекция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особо охраняемых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природных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территорий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Санкт-Петербурга</a:t>
            </a:r>
          </a:p>
          <a:p>
            <a:pPr algn="ctr"/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и добровольчество»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56617" y="4275117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</a:rPr>
              <a:t>oopt.spb.ru</a:t>
            </a:r>
            <a:endParaRPr lang="ru-RU" sz="24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/>
          <a:srcRect l="3734" t="5822" r="12154" b="4906"/>
          <a:stretch>
            <a:fillRect/>
          </a:stretch>
        </p:blipFill>
        <p:spPr bwMode="auto">
          <a:xfrm>
            <a:off x="0" y="0"/>
            <a:ext cx="90960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096084" y="1318161"/>
            <a:ext cx="2901884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Единая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информационная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</a:t>
            </a:r>
          </a:p>
          <a:p>
            <a:pPr algn="ctr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«Добровольцы</a:t>
            </a:r>
          </a:p>
          <a:p>
            <a:pPr algn="ctr"/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России»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77040" y="4103661"/>
            <a:ext cx="3620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003300"/>
                </a:solidFill>
              </a:rPr>
              <a:t>добровольцыроссии.рф</a:t>
            </a:r>
            <a:endParaRPr lang="ru-RU" sz="24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445</Words>
  <Application>Microsoft Office PowerPoint</Application>
  <PresentationFormat>Произвольный</PresentationFormat>
  <Paragraphs>68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Государственное бюджетное общеобразовательное учреждение  лицей № 572 Невского района  Санкт-Петербурга</vt:lpstr>
      <vt:lpstr>Задачи проекта  «Дорогою добра (социальная ответственность и волонтерство)» </vt:lpstr>
      <vt:lpstr>Проектная линия 1  «От сердца к сердцу» </vt:lpstr>
      <vt:lpstr> Проектная линия 2  «Экологический след» </vt:lpstr>
      <vt:lpstr> Проектная линия 3  «На старт!» 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 лицей № 572 Невского района  Санкт-Петербурга</dc:title>
  <dc:creator>Пользователь Microsoft Office</dc:creator>
  <cp:lastModifiedBy>марина</cp:lastModifiedBy>
  <cp:revision>31</cp:revision>
  <dcterms:created xsi:type="dcterms:W3CDTF">2020-02-14T05:50:40Z</dcterms:created>
  <dcterms:modified xsi:type="dcterms:W3CDTF">2020-04-13T07:00:24Z</dcterms:modified>
</cp:coreProperties>
</file>